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5" r:id="rId4"/>
    <p:sldId id="258" r:id="rId5"/>
    <p:sldId id="259" r:id="rId6"/>
    <p:sldId id="261" r:id="rId7"/>
    <p:sldId id="262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12C7F4-90B4-44AA-B2FF-41CBB0AF9F1A}" type="datetimeFigureOut">
              <a:rPr lang="en-CA" smtClean="0"/>
              <a:pPr/>
              <a:t>21/10/2013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041B30-394A-4F53-AD9F-C375AE53339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2677454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BA05D-1EF6-4552-9827-78FC8512C6C8}" type="datetimeFigureOut">
              <a:rPr lang="en-CA" smtClean="0"/>
              <a:pPr/>
              <a:t>21/10/2013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7F7C6-6105-4700-8FE2-514052210352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1113147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7F7C6-6105-4700-8FE2-514052210352}" type="slidenum">
              <a:rPr lang="en-CA" smtClean="0"/>
              <a:pPr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4285904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3C5F2D8-D963-47A3-B492-38E70ADDB494}" type="datetimeFigureOut">
              <a:rPr lang="en-CA" smtClean="0"/>
              <a:pPr/>
              <a:t>21/10/2013</a:t>
            </a:fld>
            <a:endParaRPr lang="en-C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8B91664-F956-4B5F-9AB9-2E1815232C7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5F2D8-D963-47A3-B492-38E70ADDB494}" type="datetimeFigureOut">
              <a:rPr lang="en-CA" smtClean="0"/>
              <a:pPr/>
              <a:t>21/10/2013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664-F956-4B5F-9AB9-2E1815232C7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5F2D8-D963-47A3-B492-38E70ADDB494}" type="datetimeFigureOut">
              <a:rPr lang="en-CA" smtClean="0"/>
              <a:pPr/>
              <a:t>21/10/2013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664-F956-4B5F-9AB9-2E1815232C7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5F2D8-D963-47A3-B492-38E70ADDB494}" type="datetimeFigureOut">
              <a:rPr lang="en-CA" smtClean="0"/>
              <a:pPr/>
              <a:t>21/10/2013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664-F956-4B5F-9AB9-2E1815232C7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5F2D8-D963-47A3-B492-38E70ADDB494}" type="datetimeFigureOut">
              <a:rPr lang="en-CA" smtClean="0"/>
              <a:pPr/>
              <a:t>21/10/2013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664-F956-4B5F-9AB9-2E1815232C7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5F2D8-D963-47A3-B492-38E70ADDB494}" type="datetimeFigureOut">
              <a:rPr lang="en-CA" smtClean="0"/>
              <a:pPr/>
              <a:t>21/10/2013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664-F956-4B5F-9AB9-2E1815232C7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5F2D8-D963-47A3-B492-38E70ADDB494}" type="datetimeFigureOut">
              <a:rPr lang="en-CA" smtClean="0"/>
              <a:pPr/>
              <a:t>21/10/2013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664-F956-4B5F-9AB9-2E1815232C7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5F2D8-D963-47A3-B492-38E70ADDB494}" type="datetimeFigureOut">
              <a:rPr lang="en-CA" smtClean="0"/>
              <a:pPr/>
              <a:t>21/10/2013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664-F956-4B5F-9AB9-2E1815232C7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5F2D8-D963-47A3-B492-38E70ADDB494}" type="datetimeFigureOut">
              <a:rPr lang="en-CA" smtClean="0"/>
              <a:pPr/>
              <a:t>21/10/2013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664-F956-4B5F-9AB9-2E1815232C7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5F2D8-D963-47A3-B492-38E70ADDB494}" type="datetimeFigureOut">
              <a:rPr lang="en-CA" smtClean="0"/>
              <a:pPr/>
              <a:t>21/10/2013</a:t>
            </a:fld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664-F956-4B5F-9AB9-2E1815232C7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5F2D8-D963-47A3-B492-38E70ADDB494}" type="datetimeFigureOut">
              <a:rPr lang="en-CA" smtClean="0"/>
              <a:pPr/>
              <a:t>21/10/2013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664-F956-4B5F-9AB9-2E1815232C7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3C5F2D8-D963-47A3-B492-38E70ADDB494}" type="datetimeFigureOut">
              <a:rPr lang="en-CA" smtClean="0"/>
              <a:pPr/>
              <a:t>21/10/2013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8B91664-F956-4B5F-9AB9-2E1815232C72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a/url?sa=i&amp;rct=j&amp;q=&amp;esrc=s&amp;frm=1&amp;source=images&amp;cd=&amp;cad=rja&amp;docid=bvVBQfw2KeD7YM&amp;tbnid=TzGG0j-EY4OU5M:&amp;ved=0CAUQjRw&amp;url=http://primalstrength.wordpress.com/2011/05/11/you-look-like-you-have-aids-me-i-look-like-i-eat-children-for-breakfast/&amp;ei=n2RQUu_PEcaIygH6_YDwBA&amp;bvm=bv.53537100,d.aWc&amp;psig=AFQjCNEgiTPX0NueiRvdQwshTpDN7Ae2JA&amp;ust=1381086714856009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a/url?sa=i&amp;rct=j&amp;q=&amp;esrc=s&amp;frm=1&amp;source=images&amp;cd=&amp;cad=rja&amp;docid=nT8EEvDNXuA2AM&amp;tbnid=izRlFbQsJ8N8zM:&amp;ved=0CAUQjRw&amp;url=http://www.liveyoursport.com/blog/2013/09/16/where-to-go-long-distance-running/&amp;ei=eLpQUoa8FeWsyAH6xICQAQ&amp;bvm=bv.53537100,d.aWc&amp;psig=AFQjCNHW456lqLmdMYPbz8Z-eAbXWSpQfw&amp;ust=138110872120160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www.google.ca/url?sa=i&amp;rct=j&amp;q=&amp;esrc=s&amp;frm=1&amp;source=images&amp;cd=&amp;cad=rja&amp;docid=nubTE_lXxVZw9M&amp;tbnid=xzlNOfacrOnRdM:&amp;ved=0CAUQjRw&amp;url=http://www.exrx.net/Muscles/TibialisAnterior.html&amp;ei=jLZQUsKVBOaFyQGS7oCoBA&amp;bvm=bv.53537100,d.aWc&amp;psig=AFQjCNFSt0rFbc42BYevh0-s37muc4x7jw&amp;ust=138110771627539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a/url?sa=i&amp;rct=j&amp;q=&amp;esrc=s&amp;frm=1&amp;source=images&amp;cd=&amp;cad=rja&amp;docid=qjjtsNRUm4UJWM&amp;tbnid=bmndc3dJA6rG-M:&amp;ved=0CAUQjRw&amp;url=http://www.patient.co.uk/diagram/Lower-leg-bones.htm&amp;ei=A7NQUtOMA9PeyQGZ-YE4&amp;bvm=bv.53537100,d.aWc&amp;psig=AFQjCNF_jv49y5IkhJFA8tEeNHrsy8fxHg&amp;ust=1381106815494365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a/url?sa=i&amp;rct=j&amp;q=&amp;esrc=s&amp;frm=1&amp;source=images&amp;cd=&amp;cad=rja&amp;docid=tOs6WX-vzxc_CM&amp;tbnid=8yZOA5KXjxmhqM:&amp;ved=0CAUQjRw&amp;url=http://www.webmd.com/pain-management/muscles-of-the-lower-leg&amp;ei=PrNQUqD7IMiGyAHczIG4DA&amp;bvm=bv.53537100,d.aWc&amp;psig=AFQjCNHyITSrlo_7bR0wj1vC2fVQHc3Q4g&amp;ust=1381106865789616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a/url?sa=i&amp;rct=j&amp;q=&amp;esrc=s&amp;frm=1&amp;source=images&amp;cd=&amp;cad=rja&amp;docid=5BYTS-n1d0lo4M&amp;tbnid=bUbtaN78II5_XM:&amp;ved=0CAUQjRw&amp;url=http://www.breakwatersportstraining.com/dry/ankle_mobility.html&amp;ei=lbRQUr6LMaH4yQGjkYDgBQ&amp;bvm=bv.53537100,d.aWc&amp;psig=AFQjCNEXbAbsO9M6Pei5HVue9AePburB5Q&amp;ust=1381107203009227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a/url?sa=i&amp;rct=j&amp;q=&amp;esrc=s&amp;frm=1&amp;source=images&amp;cd=&amp;cad=rja&amp;docid=VphkQCNUFSIFrM&amp;tbnid=TQHlv0WDZXWJSM:&amp;ved=0CAUQjRw&amp;url=http://www.teachpe.com/stretching/standing_shin.php&amp;ei=YrVQUvjxCYqTyQGJ0YCgAQ&amp;bvm=bv.53537100,d.aWc&amp;psig=AFQjCNEfjVUurXoO-Gld1AbcIq6-Lht2BA&amp;ust=138110741067124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4008" y="2636912"/>
            <a:ext cx="3888432" cy="2232692"/>
          </a:xfrm>
        </p:spPr>
        <p:txBody>
          <a:bodyPr>
            <a:normAutofit fontScale="90000"/>
          </a:bodyPr>
          <a:lstStyle/>
          <a:p>
            <a:r>
              <a:rPr lang="en-CA" b="1" dirty="0" smtClean="0"/>
              <a:t>Inflamed Tibialis Anterior through Distance Running</a:t>
            </a:r>
            <a:endParaRPr lang="en-C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16016" y="5445224"/>
            <a:ext cx="3309803" cy="1260629"/>
          </a:xfrm>
        </p:spPr>
        <p:txBody>
          <a:bodyPr/>
          <a:lstStyle/>
          <a:p>
            <a:r>
              <a:rPr lang="en-CA" dirty="0" smtClean="0"/>
              <a:t>Jenna Hickey</a:t>
            </a:r>
            <a:endParaRPr lang="en-CA" dirty="0"/>
          </a:p>
        </p:txBody>
      </p:sp>
      <p:pic>
        <p:nvPicPr>
          <p:cNvPr id="1026" name="Picture 2" descr="http://primalstrength.files.wordpress.com/2011/05/imghaile20gebrselassie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7714"/>
            <a:ext cx="3643955" cy="337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4222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052736"/>
            <a:ext cx="3240360" cy="1143000"/>
          </a:xfrm>
        </p:spPr>
        <p:txBody>
          <a:bodyPr>
            <a:noAutofit/>
          </a:bodyPr>
          <a:lstStyle/>
          <a:p>
            <a:r>
              <a:rPr lang="en-CA" sz="4800" b="1" dirty="0" smtClean="0"/>
              <a:t>Distance Running</a:t>
            </a:r>
            <a:endParaRPr lang="en-C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3140968"/>
            <a:ext cx="6777317" cy="3240360"/>
          </a:xfrm>
        </p:spPr>
        <p:txBody>
          <a:bodyPr>
            <a:normAutofit lnSpcReduction="10000"/>
          </a:bodyPr>
          <a:lstStyle/>
          <a:p>
            <a:r>
              <a:rPr lang="en-CA" dirty="0" smtClean="0"/>
              <a:t>Aerobic activity</a:t>
            </a:r>
          </a:p>
          <a:p>
            <a:r>
              <a:rPr lang="en-CA" dirty="0" smtClean="0"/>
              <a:t>Requires endurance and stamina</a:t>
            </a:r>
          </a:p>
          <a:p>
            <a:r>
              <a:rPr lang="en-CA" dirty="0" smtClean="0"/>
              <a:t>Has been in the </a:t>
            </a:r>
            <a:r>
              <a:rPr lang="en-CA" dirty="0"/>
              <a:t>O</a:t>
            </a:r>
            <a:r>
              <a:rPr lang="en-CA" dirty="0" smtClean="0"/>
              <a:t>lympics </a:t>
            </a:r>
            <a:r>
              <a:rPr lang="en-CA" smtClean="0"/>
              <a:t>since early on</a:t>
            </a:r>
            <a:endParaRPr lang="en-CA" dirty="0" smtClean="0"/>
          </a:p>
          <a:p>
            <a:r>
              <a:rPr lang="en-CA" dirty="0" smtClean="0"/>
              <a:t>Training involves a lot of mileage, and repetitions</a:t>
            </a:r>
          </a:p>
          <a:p>
            <a:r>
              <a:rPr lang="en-CA" dirty="0" smtClean="0"/>
              <a:t>While it is great for you, due to the repetitious force applied to the body, it can also have negative effects</a:t>
            </a:r>
            <a:endParaRPr lang="en-CA" dirty="0"/>
          </a:p>
        </p:txBody>
      </p:sp>
      <p:pic>
        <p:nvPicPr>
          <p:cNvPr id="7170" name="Picture 2" descr="http://www.liveyoursport.com/blog/wp-content/uploads/2013/09/Long_Distance_Running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5102" y="764705"/>
            <a:ext cx="3573795" cy="223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9206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exrx.net/Images/Muscles/TibialisAnterior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8" y="836712"/>
            <a:ext cx="150495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/>
              <a:t>Tibialis Anterior</a:t>
            </a:r>
            <a:endParaRPr lang="en-C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348880"/>
            <a:ext cx="6120679" cy="4032448"/>
          </a:xfrm>
        </p:spPr>
        <p:txBody>
          <a:bodyPr>
            <a:normAutofit/>
          </a:bodyPr>
          <a:lstStyle/>
          <a:p>
            <a:r>
              <a:rPr lang="en-CA" dirty="0" smtClean="0"/>
              <a:t>Hard to stretch</a:t>
            </a:r>
          </a:p>
          <a:p>
            <a:r>
              <a:rPr lang="en-CA" dirty="0" smtClean="0"/>
              <a:t>Found on the lateral side of the shinbone</a:t>
            </a:r>
          </a:p>
          <a:p>
            <a:r>
              <a:rPr lang="en-CA" dirty="0" smtClean="0"/>
              <a:t>Can become inflamed due to excessive tension, force or repetitions applied to the muscle</a:t>
            </a:r>
          </a:p>
          <a:p>
            <a:r>
              <a:rPr lang="en-CA" dirty="0" smtClean="0"/>
              <a:t>Distance running involves a lot of force (pounding) and weight-bearing repetitions put on the muscle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xmlns="" val="206806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edical.cdn.patient.co.uk/images/i77_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132856"/>
            <a:ext cx="3381375" cy="386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/>
              <a:t>Bones Involved</a:t>
            </a:r>
            <a:endParaRPr lang="en-C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Tibia</a:t>
            </a:r>
          </a:p>
          <a:p>
            <a:r>
              <a:rPr lang="en-CA" dirty="0" smtClean="0"/>
              <a:t>Fibula</a:t>
            </a:r>
          </a:p>
          <a:p>
            <a:pPr marL="68580" indent="0">
              <a:buNone/>
            </a:pPr>
            <a:r>
              <a:rPr lang="en-CA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xmlns="" val="326198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/>
              <a:t>Muscles Involved</a:t>
            </a:r>
            <a:endParaRPr lang="en-C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Peroneus </a:t>
            </a:r>
            <a:r>
              <a:rPr lang="en-CA" dirty="0" err="1" smtClean="0"/>
              <a:t>longus</a:t>
            </a:r>
            <a:r>
              <a:rPr lang="en-CA" dirty="0" smtClean="0"/>
              <a:t> and </a:t>
            </a:r>
            <a:r>
              <a:rPr lang="en-CA" dirty="0" err="1" smtClean="0"/>
              <a:t>brevis</a:t>
            </a:r>
            <a:endParaRPr lang="en-CA" dirty="0" smtClean="0"/>
          </a:p>
          <a:p>
            <a:r>
              <a:rPr lang="en-CA" dirty="0" smtClean="0"/>
              <a:t>Extensor </a:t>
            </a:r>
            <a:r>
              <a:rPr lang="en-CA" dirty="0" err="1" smtClean="0"/>
              <a:t>hallucis</a:t>
            </a:r>
            <a:r>
              <a:rPr lang="en-CA" dirty="0" smtClean="0"/>
              <a:t> </a:t>
            </a:r>
            <a:r>
              <a:rPr lang="en-CA" dirty="0" err="1" smtClean="0"/>
              <a:t>longus</a:t>
            </a:r>
            <a:endParaRPr lang="en-CA" dirty="0" smtClean="0"/>
          </a:p>
          <a:p>
            <a:r>
              <a:rPr lang="en-CA" dirty="0" smtClean="0"/>
              <a:t>Extensor </a:t>
            </a:r>
            <a:r>
              <a:rPr lang="en-CA" dirty="0" err="1" smtClean="0"/>
              <a:t>digitorum</a:t>
            </a:r>
            <a:endParaRPr lang="en-CA" dirty="0" smtClean="0"/>
          </a:p>
          <a:p>
            <a:r>
              <a:rPr lang="en-CA" dirty="0" smtClean="0"/>
              <a:t>Gastrocnemius</a:t>
            </a:r>
          </a:p>
          <a:p>
            <a:r>
              <a:rPr lang="en-CA" dirty="0" smtClean="0"/>
              <a:t>Soleus</a:t>
            </a:r>
          </a:p>
          <a:p>
            <a:r>
              <a:rPr lang="en-CA" dirty="0" smtClean="0"/>
              <a:t>Achilles tendon</a:t>
            </a:r>
          </a:p>
        </p:txBody>
      </p:sp>
      <p:pic>
        <p:nvPicPr>
          <p:cNvPr id="3074" name="Picture 2" descr="http://img.webmd.com/dtmcms/live/webmd/consumer_assets/site_images/media/medical/hw/nr5555206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501008"/>
            <a:ext cx="4381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1352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reakwatersportstraining.com/dry/ankle%20stretch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077072"/>
            <a:ext cx="266700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/>
              <a:t>Stretch #1</a:t>
            </a:r>
            <a:endParaRPr lang="en-C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322583"/>
            <a:ext cx="6777317" cy="3508977"/>
          </a:xfrm>
        </p:spPr>
        <p:txBody>
          <a:bodyPr/>
          <a:lstStyle/>
          <a:p>
            <a:r>
              <a:rPr lang="en-CA" dirty="0" smtClean="0"/>
              <a:t>Floor stretch</a:t>
            </a:r>
          </a:p>
          <a:p>
            <a:r>
              <a:rPr lang="en-CA" dirty="0" smtClean="0"/>
              <a:t>Toes and tops of feet touching the floor</a:t>
            </a:r>
          </a:p>
          <a:p>
            <a:r>
              <a:rPr lang="en-CA" dirty="0" smtClean="0"/>
              <a:t>Sit on heels</a:t>
            </a:r>
          </a:p>
          <a:p>
            <a:r>
              <a:rPr lang="en-CA" dirty="0" smtClean="0"/>
              <a:t>Keep your back straight and lean back</a:t>
            </a:r>
          </a:p>
          <a:p>
            <a:r>
              <a:rPr lang="en-CA" dirty="0" smtClean="0"/>
              <a:t>Hold for 30 seconds</a:t>
            </a:r>
          </a:p>
          <a:p>
            <a:r>
              <a:rPr lang="en-CA" dirty="0" smtClean="0"/>
              <a:t>Should feel the stretch in your shins</a:t>
            </a:r>
          </a:p>
        </p:txBody>
      </p:sp>
    </p:spTree>
    <p:extLst>
      <p:ext uri="{BB962C8B-B14F-4D97-AF65-F5344CB8AC3E}">
        <p14:creationId xmlns:p14="http://schemas.microsoft.com/office/powerpoint/2010/main" xmlns="" val="146372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teachpe.com/images/jenny/front_shin_stretch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39586" y="666444"/>
            <a:ext cx="20955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80728"/>
            <a:ext cx="7024744" cy="1143000"/>
          </a:xfrm>
        </p:spPr>
        <p:txBody>
          <a:bodyPr>
            <a:normAutofit/>
          </a:bodyPr>
          <a:lstStyle/>
          <a:p>
            <a:r>
              <a:rPr lang="en-CA" sz="4800" b="1" dirty="0" smtClean="0"/>
              <a:t>Stretch #2</a:t>
            </a:r>
            <a:endParaRPr lang="en-C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4142" y="2348880"/>
            <a:ext cx="6777317" cy="3508977"/>
          </a:xfrm>
        </p:spPr>
        <p:txBody>
          <a:bodyPr>
            <a:normAutofit fontScale="85000" lnSpcReduction="10000"/>
          </a:bodyPr>
          <a:lstStyle/>
          <a:p>
            <a:r>
              <a:rPr lang="en-CA" dirty="0" smtClean="0"/>
              <a:t>Alternative stretch that doesn’t put as much pressure on the ankles</a:t>
            </a:r>
          </a:p>
          <a:p>
            <a:r>
              <a:rPr lang="en-CA" dirty="0" smtClean="0"/>
              <a:t>Stand on right leg, and cross the left calf on the shin of the right leg.</a:t>
            </a:r>
          </a:p>
          <a:p>
            <a:r>
              <a:rPr lang="en-CA" dirty="0" smtClean="0"/>
              <a:t>Put the tops of your right toes/feet on the ground to help extend the ankle </a:t>
            </a:r>
          </a:p>
          <a:p>
            <a:r>
              <a:rPr lang="en-CA" dirty="0" smtClean="0"/>
              <a:t> </a:t>
            </a:r>
            <a:r>
              <a:rPr lang="en-CA" dirty="0"/>
              <a:t>Bend your right leg to push your left ankle toward the floor </a:t>
            </a:r>
            <a:r>
              <a:rPr lang="en-CA" dirty="0" smtClean="0"/>
              <a:t>gently</a:t>
            </a:r>
          </a:p>
          <a:p>
            <a:r>
              <a:rPr lang="en-CA" dirty="0" smtClean="0"/>
              <a:t>Hold for 30 seconds, and repeat on opposite side</a:t>
            </a:r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xmlns="" val="284693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These stretches work the lower portion of the tibialis anterior, but the upper portion is unable to be stretched fully unless you want to break your ankle</a:t>
            </a:r>
          </a:p>
          <a:p>
            <a:r>
              <a:rPr lang="en-CA" dirty="0" smtClean="0"/>
              <a:t>These stretches will help temporarily relieve the tension on the tibialis anterior, but since it is a difficult muscle to stretch, another good option is massage therapy</a:t>
            </a:r>
          </a:p>
        </p:txBody>
      </p:sp>
    </p:spTree>
    <p:extLst>
      <p:ext uri="{BB962C8B-B14F-4D97-AF65-F5344CB8AC3E}">
        <p14:creationId xmlns:p14="http://schemas.microsoft.com/office/powerpoint/2010/main" xmlns="" val="313953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466</TotalTime>
  <Words>284</Words>
  <Application>Microsoft Office PowerPoint</Application>
  <PresentationFormat>On-screen Show (4:3)</PresentationFormat>
  <Paragraphs>40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Inflamed Tibialis Anterior through Distance Running</vt:lpstr>
      <vt:lpstr>Distance Running</vt:lpstr>
      <vt:lpstr>Tibialis Anterior</vt:lpstr>
      <vt:lpstr>Bones Involved</vt:lpstr>
      <vt:lpstr>Muscles Involved</vt:lpstr>
      <vt:lpstr>Stretch #1</vt:lpstr>
      <vt:lpstr>Stretch #2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Inflamed Tibialis Anterior through Distance Running</dc:title>
  <dc:creator>Des Hickey</dc:creator>
  <cp:lastModifiedBy>ict</cp:lastModifiedBy>
  <cp:revision>14</cp:revision>
  <dcterms:created xsi:type="dcterms:W3CDTF">2013-10-05T19:07:59Z</dcterms:created>
  <dcterms:modified xsi:type="dcterms:W3CDTF">2013-10-21T16:04:17Z</dcterms:modified>
</cp:coreProperties>
</file>